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3.jpg" ContentType="image/jpg"/>
  <Override PartName="/ppt/media/image5.jpg" ContentType="image/jpg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342" r:id="rId2"/>
    <p:sldId id="340" r:id="rId3"/>
    <p:sldId id="341" r:id="rId4"/>
  </p:sldIdLst>
  <p:sldSz cx="9144000" cy="6858000" type="screen4x3"/>
  <p:notesSz cx="16256000" cy="10160000"/>
  <p:defaultTextStyle>
    <a:defPPr>
      <a:defRPr lang="es-ES"/>
    </a:defPPr>
    <a:lvl1pPr marL="0" algn="l" defTabSz="5538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6926" algn="l" defTabSz="5538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53852" algn="l" defTabSz="5538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30778" algn="l" defTabSz="5538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07704" algn="l" defTabSz="5538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84630" algn="l" defTabSz="5538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61556" algn="l" defTabSz="5538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38482" algn="l" defTabSz="5538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15408" algn="l" defTabSz="5538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944">
          <p15:clr>
            <a:srgbClr val="A4A3A4"/>
          </p15:clr>
        </p15:guide>
        <p15:guide id="4" pos="12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00">
          <p15:clr>
            <a:srgbClr val="A4A3A4"/>
          </p15:clr>
        </p15:guide>
        <p15:guide id="2" pos="5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019"/>
    <a:srgbClr val="41A3DB"/>
    <a:srgbClr val="494453"/>
    <a:srgbClr val="3F4E53"/>
    <a:srgbClr val="AEEA00"/>
    <a:srgbClr val="8494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6" autoAdjust="0"/>
    <p:restoredTop sz="94660"/>
  </p:normalViewPr>
  <p:slideViewPr>
    <p:cSldViewPr>
      <p:cViewPr varScale="1">
        <p:scale>
          <a:sx n="94" d="100"/>
          <a:sy n="94" d="100"/>
        </p:scale>
        <p:origin x="-1112" y="-104"/>
      </p:cViewPr>
      <p:guideLst>
        <p:guide orient="horz" pos="2880"/>
        <p:guide orient="horz" pos="1944"/>
        <p:guide pos="2880"/>
        <p:guide pos="121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1074" y="-102"/>
      </p:cViewPr>
      <p:guideLst>
        <p:guide orient="horz" pos="3200"/>
        <p:guide pos="5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D1FF-AB67-49A9-A2E3-4002500F107A}" type="datetimeFigureOut">
              <a:rPr lang="es-ES" smtClean="0"/>
              <a:t>29/10/17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842000" y="12700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625600" y="4889500"/>
            <a:ext cx="13004800" cy="400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650413"/>
            <a:ext cx="704373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9207500" y="9650413"/>
            <a:ext cx="7045325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D8802-1DC1-4AD7-9BBB-1FB9E1F93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32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385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76926" algn="l" defTabSz="55385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53852" algn="l" defTabSz="55385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30778" algn="l" defTabSz="55385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07704" algn="l" defTabSz="55385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84630" algn="l" defTabSz="55385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61556" algn="l" defTabSz="55385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938482" algn="l" defTabSz="55385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15408" algn="l" defTabSz="55385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"/>
            <a:ext cx="9164003" cy="68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7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4338" y="229743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229743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92906" y="497205"/>
            <a:ext cx="3536156" cy="323165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9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392906" y="1423035"/>
            <a:ext cx="3536156" cy="553998"/>
          </a:xfrm>
        </p:spPr>
        <p:txBody>
          <a:bodyPr/>
          <a:lstStyle>
            <a:lvl1pPr>
              <a:defRPr sz="1800" b="1" i="0" baseline="0">
                <a:solidFill>
                  <a:srgbClr val="5E6D7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15250" y="6377805"/>
            <a:ext cx="243000" cy="291600"/>
          </a:xfrm>
          <a:prstGeom prst="rect">
            <a:avLst/>
          </a:prstGeom>
          <a:solidFill>
            <a:srgbClr val="41A3DB"/>
          </a:solidFill>
        </p:spPr>
        <p:txBody>
          <a:bodyPr vert="horz" lIns="55385" tIns="27693" rIns="55385" bIns="27693" rtlCol="0" anchor="ctr" anchorCtr="1"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fld id="{B8840FCE-83AE-41CB-95EA-9FB305F34BF5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7" name="Rechteck 6"/>
          <p:cNvSpPr/>
          <p:nvPr userDrawn="1"/>
        </p:nvSpPr>
        <p:spPr>
          <a:xfrm>
            <a:off x="4085946" y="6442535"/>
            <a:ext cx="972108" cy="145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r>
              <a:rPr lang="de-DE" sz="700" b="0" i="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www.openskimr.eu</a:t>
            </a:r>
            <a:endParaRPr lang="de-DE" sz="800" b="0" i="0" baseline="0" dirty="0">
              <a:solidFill>
                <a:schemeClr val="accent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6353770"/>
            <a:ext cx="409028" cy="339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71738" y="2717825"/>
            <a:ext cx="4286250" cy="2585323"/>
          </a:xfrm>
        </p:spPr>
        <p:txBody>
          <a:bodyPr/>
          <a:lstStyle>
            <a:lvl1pPr algn="ctr">
              <a:defRPr sz="4200" cap="all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2728913" y="3470821"/>
            <a:ext cx="3771900" cy="553998"/>
          </a:xfrm>
        </p:spPr>
        <p:txBody>
          <a:bodyPr lIns="0" tIns="0" rIns="0" bIns="0"/>
          <a:lstStyle>
            <a:lvl1pPr algn="ctr">
              <a:defRPr sz="18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1140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906" y="497205"/>
            <a:ext cx="3536156" cy="323165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392906" y="1423035"/>
            <a:ext cx="3536156" cy="553998"/>
          </a:xfrm>
        </p:spPr>
        <p:txBody>
          <a:bodyPr/>
          <a:lstStyle>
            <a:lvl1pPr>
              <a:defRPr sz="1800" b="1" i="0" baseline="0">
                <a:solidFill>
                  <a:srgbClr val="5E6D7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392906" y="2914651"/>
            <a:ext cx="2678906" cy="338554"/>
          </a:xfrm>
        </p:spPr>
        <p:txBody>
          <a:bodyPr/>
          <a:lstStyle>
            <a:lvl1pPr>
              <a:defRPr sz="1100" b="1" i="0" baseline="0">
                <a:solidFill>
                  <a:srgbClr val="41A3DB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392906" y="2451736"/>
            <a:ext cx="8336756" cy="276999"/>
          </a:xfrm>
        </p:spPr>
        <p:txBody>
          <a:bodyPr/>
          <a:lstStyle>
            <a:lvl1pPr>
              <a:defRPr baseline="0">
                <a:solidFill>
                  <a:srgbClr val="101E2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Marcador de tabla 6"/>
          <p:cNvSpPr>
            <a:spLocks noGrp="1"/>
          </p:cNvSpPr>
          <p:nvPr>
            <p:ph type="tbl" sz="quarter" idx="15"/>
          </p:nvPr>
        </p:nvSpPr>
        <p:spPr>
          <a:xfrm>
            <a:off x="392906" y="3274695"/>
            <a:ext cx="7950994" cy="276999"/>
          </a:xfrm>
        </p:spPr>
        <p:txBody>
          <a:bodyPr/>
          <a:lstStyle/>
          <a:p>
            <a:r>
              <a:rPr lang="de-DE" dirty="0"/>
              <a:t>Tabelle durch Klicken auf Symbol hinzufügen</a:t>
            </a:r>
            <a:endParaRPr lang="es-ES" dirty="0"/>
          </a:p>
        </p:txBody>
      </p:sp>
      <p:sp>
        <p:nvSpPr>
          <p:cNvPr id="1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15250" y="6377805"/>
            <a:ext cx="243000" cy="291600"/>
          </a:xfrm>
          <a:prstGeom prst="rect">
            <a:avLst/>
          </a:prstGeom>
          <a:solidFill>
            <a:srgbClr val="41A3DB"/>
          </a:solidFill>
        </p:spPr>
        <p:txBody>
          <a:bodyPr vert="horz" lIns="55385" tIns="27693" rIns="55385" bIns="27693" rtlCol="0" anchor="ctr" anchorCtr="1"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fld id="{B8840FCE-83AE-41CB-95EA-9FB305F34BF5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Rechteck 8"/>
          <p:cNvSpPr/>
          <p:nvPr userDrawn="1"/>
        </p:nvSpPr>
        <p:spPr>
          <a:xfrm>
            <a:off x="4085946" y="6442535"/>
            <a:ext cx="972108" cy="145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r>
              <a:rPr lang="de-DE" sz="700" b="0" i="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www.openskimr.eu</a:t>
            </a:r>
            <a:endParaRPr lang="de-DE" sz="800" b="0" i="0" baseline="0" dirty="0">
              <a:solidFill>
                <a:schemeClr val="accent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1331640" y="6263094"/>
            <a:ext cx="6926270" cy="225204"/>
          </a:xfrm>
          <a:prstGeom prst="rect">
            <a:avLst/>
          </a:prstGeom>
          <a:noFill/>
        </p:spPr>
        <p:txBody>
          <a:bodyPr wrap="square" lIns="55385" tIns="27693" rIns="55385" bIns="27693" rtlCol="0">
            <a:spAutoFit/>
          </a:bodyPr>
          <a:lstStyle/>
          <a:p>
            <a:pPr marL="0" marR="0" indent="0" algn="l" defTabSz="55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01" y="6345324"/>
            <a:ext cx="409028" cy="3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71738" y="2717825"/>
            <a:ext cx="4286250" cy="2585323"/>
          </a:xfrm>
        </p:spPr>
        <p:txBody>
          <a:bodyPr/>
          <a:lstStyle>
            <a:lvl1pPr algn="ctr">
              <a:defRPr sz="4200" cap="all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2728913" y="3470821"/>
            <a:ext cx="3771900" cy="553998"/>
          </a:xfrm>
        </p:spPr>
        <p:txBody>
          <a:bodyPr lIns="0" tIns="0" rIns="0" bIns="0"/>
          <a:lstStyle>
            <a:lvl1pPr algn="ctr">
              <a:defRPr sz="18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5714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906" y="497205"/>
            <a:ext cx="3536156" cy="323165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392906" y="1423035"/>
            <a:ext cx="3536156" cy="553998"/>
          </a:xfrm>
        </p:spPr>
        <p:txBody>
          <a:bodyPr/>
          <a:lstStyle>
            <a:lvl1pPr>
              <a:defRPr sz="1800" b="1" i="0" baseline="0">
                <a:solidFill>
                  <a:srgbClr val="5E6D7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392906" y="2966085"/>
            <a:ext cx="3750469" cy="153888"/>
          </a:xfrm>
          <a:solidFill>
            <a:srgbClr val="41A3DB"/>
          </a:solidFill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392906" y="2451736"/>
            <a:ext cx="8336756" cy="276999"/>
          </a:xfrm>
        </p:spPr>
        <p:txBody>
          <a:bodyPr/>
          <a:lstStyle>
            <a:lvl1pPr>
              <a:defRPr baseline="0">
                <a:solidFill>
                  <a:srgbClr val="101E2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Marcador de texto 7"/>
          <p:cNvSpPr>
            <a:spLocks noGrp="1"/>
          </p:cNvSpPr>
          <p:nvPr>
            <p:ph type="body" sz="quarter" idx="15"/>
          </p:nvPr>
        </p:nvSpPr>
        <p:spPr>
          <a:xfrm>
            <a:off x="392906" y="4611830"/>
            <a:ext cx="3750469" cy="153888"/>
          </a:xfrm>
          <a:solidFill>
            <a:srgbClr val="41A3DB"/>
          </a:solidFill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914900" y="3788869"/>
            <a:ext cx="3879056" cy="153888"/>
          </a:xfrm>
          <a:solidFill>
            <a:srgbClr val="41A3DB"/>
          </a:solidFill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7"/>
          </p:nvPr>
        </p:nvSpPr>
        <p:spPr>
          <a:xfrm>
            <a:off x="4914901" y="5434789"/>
            <a:ext cx="3879056" cy="153888"/>
          </a:xfrm>
          <a:solidFill>
            <a:srgbClr val="41A3DB"/>
          </a:solidFill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04" y="2966085"/>
            <a:ext cx="643084" cy="77170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04" y="3788869"/>
            <a:ext cx="643084" cy="77170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04" y="4611829"/>
            <a:ext cx="643084" cy="77170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83" y="5434789"/>
            <a:ext cx="643084" cy="771701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15250" y="6377805"/>
            <a:ext cx="243000" cy="291600"/>
          </a:xfrm>
          <a:prstGeom prst="rect">
            <a:avLst/>
          </a:prstGeom>
          <a:solidFill>
            <a:srgbClr val="41A3DB"/>
          </a:solidFill>
        </p:spPr>
        <p:txBody>
          <a:bodyPr vert="horz" lIns="55385" tIns="27693" rIns="55385" bIns="27693" rtlCol="0" anchor="ctr" anchorCtr="1"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fld id="{B8840FCE-83AE-41CB-95EA-9FB305F34BF5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4085946" y="6442535"/>
            <a:ext cx="972108" cy="145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r>
              <a:rPr lang="de-DE" sz="700" b="0" i="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www.openskimr.eu</a:t>
            </a:r>
            <a:endParaRPr lang="de-DE" sz="800" b="0" i="0" baseline="0" dirty="0">
              <a:solidFill>
                <a:schemeClr val="accent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18" y="6345607"/>
            <a:ext cx="409028" cy="3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2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71738" y="2717825"/>
            <a:ext cx="4286250" cy="2585323"/>
          </a:xfrm>
        </p:spPr>
        <p:txBody>
          <a:bodyPr/>
          <a:lstStyle>
            <a:lvl1pPr algn="ctr">
              <a:defRPr sz="4200" cap="all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2728913" y="3470821"/>
            <a:ext cx="3771900" cy="553998"/>
          </a:xfrm>
        </p:spPr>
        <p:txBody>
          <a:bodyPr lIns="0" tIns="0" rIns="0" bIns="0"/>
          <a:lstStyle>
            <a:lvl1pPr algn="ctr">
              <a:defRPr sz="18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19619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906" y="497205"/>
            <a:ext cx="3536156" cy="323165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392906" y="1423035"/>
            <a:ext cx="3536156" cy="553998"/>
          </a:xfrm>
        </p:spPr>
        <p:txBody>
          <a:bodyPr/>
          <a:lstStyle>
            <a:lvl1pPr>
              <a:defRPr sz="1800" b="1" i="0" baseline="0">
                <a:solidFill>
                  <a:srgbClr val="5E6D7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1185863" y="3223261"/>
            <a:ext cx="1543050" cy="507831"/>
          </a:xfrm>
        </p:spPr>
        <p:txBody>
          <a:bodyPr/>
          <a:lstStyle>
            <a:lvl1pPr algn="r">
              <a:defRPr sz="1100" b="1" i="0" baseline="0">
                <a:solidFill>
                  <a:srgbClr val="41A3DB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350044" y="2451736"/>
            <a:ext cx="8336756" cy="276999"/>
          </a:xfrm>
        </p:spPr>
        <p:txBody>
          <a:bodyPr/>
          <a:lstStyle>
            <a:lvl1pPr>
              <a:defRPr baseline="0">
                <a:solidFill>
                  <a:srgbClr val="101E2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1185863" y="3568235"/>
            <a:ext cx="1543050" cy="246221"/>
          </a:xfrm>
        </p:spPr>
        <p:txBody>
          <a:bodyPr/>
          <a:lstStyle>
            <a:lvl1pPr algn="r">
              <a:defRPr sz="800" b="0" i="0" baseline="0">
                <a:solidFill>
                  <a:srgbClr val="7A8D93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3" y="2939190"/>
            <a:ext cx="3522671" cy="3223994"/>
          </a:xfrm>
          <a:prstGeom prst="rect">
            <a:avLst/>
          </a:prstGeom>
        </p:spPr>
      </p:pic>
      <p:sp>
        <p:nvSpPr>
          <p:cNvPr id="11" name="Marcador de texto 7"/>
          <p:cNvSpPr>
            <a:spLocks noGrp="1"/>
          </p:cNvSpPr>
          <p:nvPr>
            <p:ph type="body" sz="quarter" idx="17"/>
          </p:nvPr>
        </p:nvSpPr>
        <p:spPr>
          <a:xfrm>
            <a:off x="1202436" y="5347165"/>
            <a:ext cx="1543050" cy="507831"/>
          </a:xfrm>
        </p:spPr>
        <p:txBody>
          <a:bodyPr/>
          <a:lstStyle>
            <a:lvl1pPr algn="r">
              <a:defRPr sz="1100" b="1" i="0" baseline="0">
                <a:solidFill>
                  <a:srgbClr val="41A3DB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1202436" y="5692140"/>
            <a:ext cx="1543050" cy="246221"/>
          </a:xfrm>
        </p:spPr>
        <p:txBody>
          <a:bodyPr/>
          <a:lstStyle>
            <a:lvl1pPr algn="r">
              <a:defRPr sz="800" b="0" i="0" baseline="0">
                <a:solidFill>
                  <a:srgbClr val="7A8D93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19"/>
          </p:nvPr>
        </p:nvSpPr>
        <p:spPr>
          <a:xfrm>
            <a:off x="6577910" y="3223261"/>
            <a:ext cx="1543050" cy="507831"/>
          </a:xfrm>
        </p:spPr>
        <p:txBody>
          <a:bodyPr/>
          <a:lstStyle>
            <a:lvl1pPr>
              <a:defRPr sz="1100" b="1" i="0" baseline="0">
                <a:solidFill>
                  <a:srgbClr val="41A3DB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Marcador de texto 7"/>
          <p:cNvSpPr>
            <a:spLocks noGrp="1"/>
          </p:cNvSpPr>
          <p:nvPr>
            <p:ph type="body" sz="quarter" idx="20"/>
          </p:nvPr>
        </p:nvSpPr>
        <p:spPr>
          <a:xfrm>
            <a:off x="6577910" y="3568235"/>
            <a:ext cx="1543050" cy="246221"/>
          </a:xfrm>
        </p:spPr>
        <p:txBody>
          <a:bodyPr/>
          <a:lstStyle>
            <a:lvl1pPr>
              <a:defRPr sz="800" b="0" i="0" baseline="0">
                <a:solidFill>
                  <a:srgbClr val="7A8D93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Marcador de texto 7"/>
          <p:cNvSpPr>
            <a:spLocks noGrp="1"/>
          </p:cNvSpPr>
          <p:nvPr>
            <p:ph type="body" sz="quarter" idx="21"/>
          </p:nvPr>
        </p:nvSpPr>
        <p:spPr>
          <a:xfrm>
            <a:off x="6577910" y="5347165"/>
            <a:ext cx="1543050" cy="507831"/>
          </a:xfrm>
        </p:spPr>
        <p:txBody>
          <a:bodyPr/>
          <a:lstStyle>
            <a:lvl1pPr>
              <a:defRPr sz="1100" b="1" i="0" baseline="0">
                <a:solidFill>
                  <a:srgbClr val="41A3DB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Marcador de texto 7"/>
          <p:cNvSpPr>
            <a:spLocks noGrp="1"/>
          </p:cNvSpPr>
          <p:nvPr>
            <p:ph type="body" sz="quarter" idx="22"/>
          </p:nvPr>
        </p:nvSpPr>
        <p:spPr>
          <a:xfrm>
            <a:off x="6577910" y="5692140"/>
            <a:ext cx="1543050" cy="246221"/>
          </a:xfrm>
        </p:spPr>
        <p:txBody>
          <a:bodyPr/>
          <a:lstStyle>
            <a:lvl1pPr>
              <a:defRPr sz="800" b="0" i="0" baseline="0">
                <a:solidFill>
                  <a:srgbClr val="7A8D93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15250" y="6377805"/>
            <a:ext cx="243000" cy="291600"/>
          </a:xfrm>
          <a:prstGeom prst="rect">
            <a:avLst/>
          </a:prstGeom>
          <a:solidFill>
            <a:srgbClr val="41A3DB"/>
          </a:solidFill>
        </p:spPr>
        <p:txBody>
          <a:bodyPr vert="horz" lIns="55385" tIns="27693" rIns="55385" bIns="27693" rtlCol="0" anchor="ctr" anchorCtr="1"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fld id="{B8840FCE-83AE-41CB-95EA-9FB305F34BF5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4085946" y="6442535"/>
            <a:ext cx="972108" cy="145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r>
              <a:rPr lang="de-DE" sz="700" b="0" i="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www.openskimr.eu</a:t>
            </a:r>
            <a:endParaRPr lang="de-DE" sz="800" b="0" i="0" baseline="0" dirty="0">
              <a:solidFill>
                <a:schemeClr val="accent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50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906" y="497205"/>
            <a:ext cx="3536156" cy="323165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392906" y="1423035"/>
            <a:ext cx="3536156" cy="553998"/>
          </a:xfrm>
        </p:spPr>
        <p:txBody>
          <a:bodyPr/>
          <a:lstStyle>
            <a:lvl1pPr>
              <a:defRPr sz="1800" b="1" i="0" baseline="0">
                <a:solidFill>
                  <a:srgbClr val="5E6D7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1185863" y="3223261"/>
            <a:ext cx="1543050" cy="507831"/>
          </a:xfrm>
        </p:spPr>
        <p:txBody>
          <a:bodyPr/>
          <a:lstStyle>
            <a:lvl1pPr algn="r">
              <a:defRPr sz="1100" b="1" i="0" baseline="0">
                <a:solidFill>
                  <a:srgbClr val="41A3DB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350044" y="2451736"/>
            <a:ext cx="8336756" cy="276999"/>
          </a:xfrm>
        </p:spPr>
        <p:txBody>
          <a:bodyPr/>
          <a:lstStyle>
            <a:lvl1pPr>
              <a:defRPr baseline="0">
                <a:solidFill>
                  <a:srgbClr val="101E2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1185863" y="3568235"/>
            <a:ext cx="1543050" cy="246221"/>
          </a:xfrm>
        </p:spPr>
        <p:txBody>
          <a:bodyPr/>
          <a:lstStyle>
            <a:lvl1pPr algn="r">
              <a:defRPr sz="800" b="0" i="0" baseline="0">
                <a:solidFill>
                  <a:srgbClr val="7A8D93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Marcador de texto 7"/>
          <p:cNvSpPr>
            <a:spLocks noGrp="1"/>
          </p:cNvSpPr>
          <p:nvPr>
            <p:ph type="body" sz="quarter" idx="17"/>
          </p:nvPr>
        </p:nvSpPr>
        <p:spPr>
          <a:xfrm>
            <a:off x="1202436" y="5347165"/>
            <a:ext cx="1543050" cy="507831"/>
          </a:xfrm>
        </p:spPr>
        <p:txBody>
          <a:bodyPr/>
          <a:lstStyle>
            <a:lvl1pPr algn="r">
              <a:defRPr sz="1100" b="1" i="0" baseline="0">
                <a:solidFill>
                  <a:srgbClr val="41A3DB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1202436" y="5692140"/>
            <a:ext cx="1543050" cy="246221"/>
          </a:xfrm>
        </p:spPr>
        <p:txBody>
          <a:bodyPr/>
          <a:lstStyle>
            <a:lvl1pPr algn="r">
              <a:defRPr sz="800" b="0" i="0" baseline="0">
                <a:solidFill>
                  <a:srgbClr val="7A8D93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19"/>
          </p:nvPr>
        </p:nvSpPr>
        <p:spPr>
          <a:xfrm>
            <a:off x="6577910" y="3223261"/>
            <a:ext cx="1543050" cy="507831"/>
          </a:xfrm>
        </p:spPr>
        <p:txBody>
          <a:bodyPr/>
          <a:lstStyle>
            <a:lvl1pPr>
              <a:defRPr sz="1100" b="1" i="0" baseline="0">
                <a:solidFill>
                  <a:srgbClr val="41A3DB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Marcador de texto 7"/>
          <p:cNvSpPr>
            <a:spLocks noGrp="1"/>
          </p:cNvSpPr>
          <p:nvPr>
            <p:ph type="body" sz="quarter" idx="20"/>
          </p:nvPr>
        </p:nvSpPr>
        <p:spPr>
          <a:xfrm>
            <a:off x="6577910" y="3568235"/>
            <a:ext cx="1543050" cy="246221"/>
          </a:xfrm>
        </p:spPr>
        <p:txBody>
          <a:bodyPr/>
          <a:lstStyle>
            <a:lvl1pPr>
              <a:defRPr sz="800" b="0" i="0" baseline="0">
                <a:solidFill>
                  <a:srgbClr val="7A8D93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Marcador de texto 7"/>
          <p:cNvSpPr>
            <a:spLocks noGrp="1"/>
          </p:cNvSpPr>
          <p:nvPr>
            <p:ph type="body" sz="quarter" idx="21"/>
          </p:nvPr>
        </p:nvSpPr>
        <p:spPr>
          <a:xfrm>
            <a:off x="6577910" y="5347165"/>
            <a:ext cx="1543050" cy="507831"/>
          </a:xfrm>
        </p:spPr>
        <p:txBody>
          <a:bodyPr/>
          <a:lstStyle>
            <a:lvl1pPr>
              <a:defRPr sz="1100" b="1" i="0" baseline="0">
                <a:solidFill>
                  <a:srgbClr val="41A3DB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Marcador de texto 7"/>
          <p:cNvSpPr>
            <a:spLocks noGrp="1"/>
          </p:cNvSpPr>
          <p:nvPr>
            <p:ph type="body" sz="quarter" idx="22"/>
          </p:nvPr>
        </p:nvSpPr>
        <p:spPr>
          <a:xfrm>
            <a:off x="6577910" y="5692140"/>
            <a:ext cx="1543050" cy="246221"/>
          </a:xfrm>
        </p:spPr>
        <p:txBody>
          <a:bodyPr/>
          <a:lstStyle>
            <a:lvl1pPr>
              <a:defRPr sz="800" b="0" i="0" baseline="0">
                <a:solidFill>
                  <a:srgbClr val="7A8D93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Marcador de gráfico 16"/>
          <p:cNvSpPr>
            <a:spLocks noGrp="1"/>
          </p:cNvSpPr>
          <p:nvPr>
            <p:ph type="chart" sz="quarter" idx="23"/>
          </p:nvPr>
        </p:nvSpPr>
        <p:spPr>
          <a:xfrm>
            <a:off x="2814637" y="3223260"/>
            <a:ext cx="3729038" cy="553998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es-ES"/>
          </a:p>
        </p:txBody>
      </p:sp>
      <p:sp>
        <p:nvSpPr>
          <p:cNvPr id="20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15250" y="6377805"/>
            <a:ext cx="243000" cy="291600"/>
          </a:xfrm>
          <a:prstGeom prst="rect">
            <a:avLst/>
          </a:prstGeom>
          <a:solidFill>
            <a:srgbClr val="41A3DB"/>
          </a:solidFill>
        </p:spPr>
        <p:txBody>
          <a:bodyPr vert="horz" lIns="55385" tIns="27693" rIns="55385" bIns="27693" rtlCol="0" anchor="ctr" anchorCtr="1"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fld id="{B8840FCE-83AE-41CB-95EA-9FB305F34BF5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4085946" y="6442535"/>
            <a:ext cx="972108" cy="145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r>
              <a:rPr lang="de-DE" sz="700" b="0" i="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www.openskimr.eu</a:t>
            </a:r>
            <a:endParaRPr lang="de-DE" sz="800" b="0" i="0" baseline="0" dirty="0">
              <a:solidFill>
                <a:schemeClr val="accent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252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044" y="497206"/>
            <a:ext cx="2678906" cy="387798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15250" y="6377805"/>
            <a:ext cx="243000" cy="291600"/>
          </a:xfrm>
          <a:prstGeom prst="rect">
            <a:avLst/>
          </a:prstGeom>
          <a:solidFill>
            <a:srgbClr val="41A3DB"/>
          </a:solidFill>
        </p:spPr>
        <p:txBody>
          <a:bodyPr vert="horz" lIns="55385" tIns="27693" rIns="55385" bIns="27693" rtlCol="0" anchor="ctr" anchorCtr="1"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fld id="{B8840FCE-83AE-41CB-95EA-9FB305F34BF5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3" name="Rechteck 2"/>
          <p:cNvSpPr/>
          <p:nvPr userDrawn="1"/>
        </p:nvSpPr>
        <p:spPr>
          <a:xfrm>
            <a:off x="4085946" y="6442535"/>
            <a:ext cx="972108" cy="145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r>
              <a:rPr lang="de-DE" sz="700" b="0" i="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www.openskimr.eu</a:t>
            </a:r>
            <a:endParaRPr lang="de-DE" sz="800" b="0" i="0" baseline="0" dirty="0">
              <a:solidFill>
                <a:schemeClr val="accent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71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k object 29"/>
          <p:cNvSpPr/>
          <p:nvPr/>
        </p:nvSpPr>
        <p:spPr>
          <a:xfrm>
            <a:off x="3253920" y="3043238"/>
            <a:ext cx="167878" cy="45434"/>
          </a:xfrm>
          <a:custGeom>
            <a:avLst/>
            <a:gdLst/>
            <a:ahLst/>
            <a:cxnLst/>
            <a:rect l="l" t="t" r="r" b="b"/>
            <a:pathLst>
              <a:path w="298450" h="67310">
                <a:moveTo>
                  <a:pt x="0" y="67310"/>
                </a:moveTo>
                <a:lnTo>
                  <a:pt x="298424" y="67310"/>
                </a:lnTo>
                <a:lnTo>
                  <a:pt x="298424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1577340"/>
            <a:ext cx="3300413" cy="384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7692" algn="l">
              <a:lnSpc>
                <a:spcPts val="3628"/>
              </a:lnSpc>
              <a:spcBef>
                <a:spcPts val="363"/>
              </a:spcBef>
              <a:spcAft>
                <a:spcPts val="363"/>
              </a:spcAft>
              <a:defRPr sz="4500" cap="all" spc="0" baseline="0">
                <a:solidFill>
                  <a:srgbClr val="41A3D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12700">
              <a:lnSpc>
                <a:spcPts val="5990"/>
              </a:lnSpc>
            </a:pPr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7200" y="3840480"/>
            <a:ext cx="330041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cap="all" baseline="0">
                <a:solidFill>
                  <a:srgbClr val="58696F"/>
                </a:solidFill>
                <a:latin typeface="Droid Sans" panose="020B0606030804020204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dirty="0"/>
          </a:p>
        </p:txBody>
      </p:sp>
      <p:sp>
        <p:nvSpPr>
          <p:cNvPr id="10" name="Holder 3"/>
          <p:cNvSpPr>
            <a:spLocks noGrp="1"/>
          </p:cNvSpPr>
          <p:nvPr>
            <p:ph type="body" idx="1"/>
          </p:nvPr>
        </p:nvSpPr>
        <p:spPr>
          <a:xfrm>
            <a:off x="457200" y="4509136"/>
            <a:ext cx="3300413" cy="553998"/>
          </a:xfrm>
        </p:spPr>
        <p:txBody>
          <a:bodyPr lIns="0" tIns="0" rIns="0" bIns="0"/>
          <a:lstStyle>
            <a:lvl1pPr>
              <a:defRPr baseline="0">
                <a:solidFill>
                  <a:srgbClr val="00182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8" y="6309360"/>
            <a:ext cx="1414785" cy="3001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1577340"/>
            <a:ext cx="3300413" cy="384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7692" algn="l">
              <a:lnSpc>
                <a:spcPts val="3628"/>
              </a:lnSpc>
              <a:spcBef>
                <a:spcPts val="363"/>
              </a:spcBef>
              <a:spcAft>
                <a:spcPts val="363"/>
              </a:spcAft>
              <a:defRPr sz="4500" cap="all" spc="0" baseline="0">
                <a:solidFill>
                  <a:srgbClr val="41A3D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12700">
              <a:lnSpc>
                <a:spcPts val="5990"/>
              </a:lnSpc>
            </a:pPr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7200" y="3840480"/>
            <a:ext cx="330041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cap="all" baseline="0">
                <a:solidFill>
                  <a:srgbClr val="58696F"/>
                </a:solidFill>
                <a:latin typeface="Droid Sans" panose="020B0606030804020204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dirty="0"/>
          </a:p>
        </p:txBody>
      </p:sp>
      <p:sp>
        <p:nvSpPr>
          <p:cNvPr id="10" name="Holder 3"/>
          <p:cNvSpPr>
            <a:spLocks noGrp="1"/>
          </p:cNvSpPr>
          <p:nvPr>
            <p:ph type="body" idx="1"/>
          </p:nvPr>
        </p:nvSpPr>
        <p:spPr>
          <a:xfrm>
            <a:off x="457200" y="4509136"/>
            <a:ext cx="3300413" cy="553998"/>
          </a:xfrm>
        </p:spPr>
        <p:txBody>
          <a:bodyPr lIns="0" tIns="0" rIns="0" bIns="0"/>
          <a:lstStyle>
            <a:lvl1pPr>
              <a:defRPr baseline="0">
                <a:solidFill>
                  <a:srgbClr val="00182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8" y="6309360"/>
            <a:ext cx="1414785" cy="3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00062" y="1885950"/>
            <a:ext cx="985838" cy="292388"/>
          </a:xfrm>
        </p:spPr>
        <p:txBody>
          <a:bodyPr/>
          <a:lstStyle>
            <a:lvl1pPr>
              <a:defRPr sz="1900" cap="all" baseline="0"/>
            </a:lvl1pPr>
          </a:lstStyle>
          <a:p>
            <a:r>
              <a:rPr lang="es-ES" dirty="0" err="1"/>
              <a:t>index</a:t>
            </a:r>
            <a:endParaRPr lang="es-ES" dirty="0"/>
          </a:p>
        </p:txBody>
      </p:sp>
      <p:sp>
        <p:nvSpPr>
          <p:cNvPr id="7" name="Holder 3"/>
          <p:cNvSpPr>
            <a:spLocks noGrp="1"/>
          </p:cNvSpPr>
          <p:nvPr>
            <p:ph type="body" idx="1"/>
          </p:nvPr>
        </p:nvSpPr>
        <p:spPr>
          <a:xfrm>
            <a:off x="3371850" y="2527456"/>
            <a:ext cx="3557588" cy="200055"/>
          </a:xfrm>
        </p:spPr>
        <p:txBody>
          <a:bodyPr lIns="0" tIns="0" rIns="0" bIns="0"/>
          <a:lstStyle>
            <a:lvl1pPr>
              <a:defRPr sz="1300" baseline="0">
                <a:solidFill>
                  <a:srgbClr val="58696F"/>
                </a:solidFill>
                <a:latin typeface="Open Sans Light" panose="020B03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Holder 3"/>
          <p:cNvSpPr>
            <a:spLocks noGrp="1"/>
          </p:cNvSpPr>
          <p:nvPr>
            <p:ph type="body" idx="10"/>
          </p:nvPr>
        </p:nvSpPr>
        <p:spPr>
          <a:xfrm>
            <a:off x="3032522" y="2538848"/>
            <a:ext cx="257175" cy="3400931"/>
          </a:xfrm>
        </p:spPr>
        <p:txBody>
          <a:bodyPr lIns="0" tIns="0" rIns="0" bIns="0"/>
          <a:lstStyle>
            <a:lvl1pPr>
              <a:defRPr sz="1300" baseline="0">
                <a:solidFill>
                  <a:srgbClr val="41A3DB"/>
                </a:solidFill>
                <a:latin typeface="Open Sans Light" panose="020B03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0030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71738" y="2717825"/>
            <a:ext cx="4286250" cy="2585323"/>
          </a:xfrm>
        </p:spPr>
        <p:txBody>
          <a:bodyPr/>
          <a:lstStyle>
            <a:lvl1pPr algn="ctr">
              <a:defRPr sz="4200" cap="all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2728913" y="3470821"/>
            <a:ext cx="3771900" cy="553998"/>
          </a:xfrm>
        </p:spPr>
        <p:txBody>
          <a:bodyPr lIns="0" tIns="0" rIns="0" bIns="0"/>
          <a:lstStyle>
            <a:lvl1pPr algn="ctr">
              <a:defRPr sz="18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0111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044" y="497205"/>
            <a:ext cx="3536156" cy="323165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350044" y="1423035"/>
            <a:ext cx="3536156" cy="553998"/>
          </a:xfrm>
        </p:spPr>
        <p:txBody>
          <a:bodyPr/>
          <a:lstStyle>
            <a:lvl1pPr>
              <a:defRPr sz="1800" b="1" i="0" baseline="0">
                <a:solidFill>
                  <a:srgbClr val="5E6D7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888818" y="3770996"/>
            <a:ext cx="1543050" cy="692497"/>
          </a:xfrm>
        </p:spPr>
        <p:txBody>
          <a:bodyPr/>
          <a:lstStyle>
            <a:lvl1pPr>
              <a:defRPr sz="1500" b="1" i="0" baseline="0">
                <a:solidFill>
                  <a:srgbClr val="41A3DB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350044" y="2451736"/>
            <a:ext cx="8336756" cy="276999"/>
          </a:xfrm>
        </p:spPr>
        <p:txBody>
          <a:bodyPr/>
          <a:lstStyle>
            <a:lvl1pPr>
              <a:defRPr baseline="0">
                <a:solidFill>
                  <a:srgbClr val="101E2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riángulo isósceles 4"/>
          <p:cNvSpPr/>
          <p:nvPr userDrawn="1"/>
        </p:nvSpPr>
        <p:spPr>
          <a:xfrm>
            <a:off x="3157538" y="3890045"/>
            <a:ext cx="1114425" cy="925830"/>
          </a:xfrm>
          <a:prstGeom prst="triangle">
            <a:avLst/>
          </a:prstGeom>
          <a:solidFill>
            <a:srgbClr val="41A3D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endParaRPr lang="es-ES"/>
          </a:p>
        </p:txBody>
      </p:sp>
      <p:sp>
        <p:nvSpPr>
          <p:cNvPr id="11" name="Triángulo isósceles 10"/>
          <p:cNvSpPr/>
          <p:nvPr userDrawn="1"/>
        </p:nvSpPr>
        <p:spPr>
          <a:xfrm>
            <a:off x="4143375" y="3427130"/>
            <a:ext cx="900113" cy="1388745"/>
          </a:xfrm>
          <a:prstGeom prst="triangle">
            <a:avLst/>
          </a:prstGeom>
          <a:solidFill>
            <a:srgbClr val="FA901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endParaRPr lang="es-ES"/>
          </a:p>
        </p:txBody>
      </p:sp>
      <p:sp>
        <p:nvSpPr>
          <p:cNvPr id="12" name="Triángulo isósceles 11"/>
          <p:cNvSpPr/>
          <p:nvPr userDrawn="1"/>
        </p:nvSpPr>
        <p:spPr>
          <a:xfrm>
            <a:off x="4838829" y="3787175"/>
            <a:ext cx="1040671" cy="1028700"/>
          </a:xfrm>
          <a:prstGeom prst="triangle">
            <a:avLst/>
          </a:prstGeom>
          <a:solidFill>
            <a:srgbClr val="8494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endParaRPr lang="es-ES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5674841" y="3169955"/>
            <a:ext cx="825972" cy="1645920"/>
          </a:xfrm>
          <a:prstGeom prst="triangle">
            <a:avLst/>
          </a:prstGeom>
          <a:solidFill>
            <a:srgbClr val="AEE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endParaRPr lang="es-ES"/>
          </a:p>
        </p:txBody>
      </p:sp>
      <p:sp>
        <p:nvSpPr>
          <p:cNvPr id="14" name="Triángulo isósceles 13"/>
          <p:cNvSpPr/>
          <p:nvPr userDrawn="1"/>
        </p:nvSpPr>
        <p:spPr>
          <a:xfrm>
            <a:off x="6151928" y="3581435"/>
            <a:ext cx="980238" cy="1245098"/>
          </a:xfrm>
          <a:prstGeom prst="triangle">
            <a:avLst/>
          </a:prstGeom>
          <a:solidFill>
            <a:srgbClr val="3F4E5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endParaRPr lang="es-ES"/>
          </a:p>
        </p:txBody>
      </p:sp>
      <p:sp>
        <p:nvSpPr>
          <p:cNvPr id="17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3368954" y="3471614"/>
            <a:ext cx="691593" cy="1184940"/>
          </a:xfrm>
        </p:spPr>
        <p:txBody>
          <a:bodyPr/>
          <a:lstStyle>
            <a:lvl1pPr algn="ctr">
              <a:defRPr sz="1100" b="1" i="0" baseline="0">
                <a:solidFill>
                  <a:srgbClr val="3F4E5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7"/>
          </p:nvPr>
        </p:nvSpPr>
        <p:spPr>
          <a:xfrm>
            <a:off x="3371850" y="4872111"/>
            <a:ext cx="771525" cy="846386"/>
          </a:xfrm>
        </p:spPr>
        <p:txBody>
          <a:bodyPr/>
          <a:lstStyle>
            <a:lvl1pPr algn="ctr">
              <a:defRPr sz="1100" b="0" i="0" baseline="0">
                <a:solidFill>
                  <a:srgbClr val="849499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4248310" y="3183920"/>
            <a:ext cx="691593" cy="1184940"/>
          </a:xfrm>
        </p:spPr>
        <p:txBody>
          <a:bodyPr/>
          <a:lstStyle>
            <a:lvl1pPr algn="ctr">
              <a:defRPr sz="1100" b="1" i="0" baseline="0">
                <a:solidFill>
                  <a:srgbClr val="3F4E5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9"/>
          </p:nvPr>
        </p:nvSpPr>
        <p:spPr>
          <a:xfrm>
            <a:off x="4248311" y="4866234"/>
            <a:ext cx="590518" cy="1184940"/>
          </a:xfrm>
        </p:spPr>
        <p:txBody>
          <a:bodyPr/>
          <a:lstStyle>
            <a:lvl1pPr algn="ctr">
              <a:defRPr sz="1100" b="0" i="0" baseline="0">
                <a:solidFill>
                  <a:srgbClr val="849499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Marcador de texto 7"/>
          <p:cNvSpPr>
            <a:spLocks noGrp="1"/>
          </p:cNvSpPr>
          <p:nvPr>
            <p:ph type="body" sz="quarter" idx="20"/>
          </p:nvPr>
        </p:nvSpPr>
        <p:spPr>
          <a:xfrm>
            <a:off x="5043488" y="4872111"/>
            <a:ext cx="557213" cy="1184940"/>
          </a:xfrm>
        </p:spPr>
        <p:txBody>
          <a:bodyPr/>
          <a:lstStyle>
            <a:lvl1pPr algn="ctr">
              <a:defRPr sz="1100" b="0" i="0" baseline="0">
                <a:solidFill>
                  <a:srgbClr val="849499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Marcador de texto 7"/>
          <p:cNvSpPr>
            <a:spLocks noGrp="1"/>
          </p:cNvSpPr>
          <p:nvPr>
            <p:ph type="body" sz="quarter" idx="21"/>
          </p:nvPr>
        </p:nvSpPr>
        <p:spPr>
          <a:xfrm>
            <a:off x="5729288" y="4882769"/>
            <a:ext cx="600075" cy="1184940"/>
          </a:xfrm>
        </p:spPr>
        <p:txBody>
          <a:bodyPr/>
          <a:lstStyle>
            <a:lvl1pPr algn="ctr">
              <a:defRPr sz="1100" b="0" i="0" baseline="0">
                <a:solidFill>
                  <a:srgbClr val="849499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Marcador de texto 7"/>
          <p:cNvSpPr>
            <a:spLocks noGrp="1"/>
          </p:cNvSpPr>
          <p:nvPr>
            <p:ph type="body" sz="quarter" idx="22"/>
          </p:nvPr>
        </p:nvSpPr>
        <p:spPr>
          <a:xfrm>
            <a:off x="6500812" y="4884220"/>
            <a:ext cx="526997" cy="1184940"/>
          </a:xfrm>
        </p:spPr>
        <p:txBody>
          <a:bodyPr/>
          <a:lstStyle>
            <a:lvl1pPr algn="ctr">
              <a:defRPr sz="1100" b="0" i="0" baseline="0">
                <a:solidFill>
                  <a:srgbClr val="849499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Marcador de texto 7"/>
          <p:cNvSpPr>
            <a:spLocks noGrp="1"/>
          </p:cNvSpPr>
          <p:nvPr>
            <p:ph type="body" sz="quarter" idx="23"/>
          </p:nvPr>
        </p:nvSpPr>
        <p:spPr>
          <a:xfrm>
            <a:off x="5013368" y="3488197"/>
            <a:ext cx="691593" cy="1184940"/>
          </a:xfrm>
        </p:spPr>
        <p:txBody>
          <a:bodyPr/>
          <a:lstStyle>
            <a:lvl1pPr algn="ctr">
              <a:defRPr sz="1100" b="1" i="0" baseline="0">
                <a:solidFill>
                  <a:srgbClr val="3F4E5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Marcador de texto 7"/>
          <p:cNvSpPr>
            <a:spLocks noGrp="1"/>
          </p:cNvSpPr>
          <p:nvPr>
            <p:ph type="body" sz="quarter" idx="24"/>
          </p:nvPr>
        </p:nvSpPr>
        <p:spPr>
          <a:xfrm>
            <a:off x="5742030" y="2966086"/>
            <a:ext cx="691593" cy="1184940"/>
          </a:xfrm>
        </p:spPr>
        <p:txBody>
          <a:bodyPr/>
          <a:lstStyle>
            <a:lvl1pPr algn="ctr">
              <a:defRPr sz="1100" b="1" i="0" baseline="0">
                <a:solidFill>
                  <a:srgbClr val="3F4E5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7" name="Marcador de texto 7"/>
          <p:cNvSpPr>
            <a:spLocks noGrp="1"/>
          </p:cNvSpPr>
          <p:nvPr>
            <p:ph type="body" sz="quarter" idx="25"/>
          </p:nvPr>
        </p:nvSpPr>
        <p:spPr>
          <a:xfrm>
            <a:off x="6296250" y="3361015"/>
            <a:ext cx="691593" cy="1184940"/>
          </a:xfrm>
        </p:spPr>
        <p:txBody>
          <a:bodyPr/>
          <a:lstStyle>
            <a:lvl1pPr algn="ctr">
              <a:defRPr sz="1100" b="1" i="0" baseline="0">
                <a:solidFill>
                  <a:srgbClr val="3F4E5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15250" y="6377805"/>
            <a:ext cx="243000" cy="291600"/>
          </a:xfrm>
          <a:prstGeom prst="rect">
            <a:avLst/>
          </a:prstGeom>
          <a:solidFill>
            <a:srgbClr val="41A3DB"/>
          </a:solidFill>
        </p:spPr>
        <p:txBody>
          <a:bodyPr vert="horz" lIns="55385" tIns="27693" rIns="55385" bIns="27693" rtlCol="0" anchor="ctr" anchorCtr="1"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fld id="{B8840FCE-83AE-41CB-95EA-9FB305F34BF5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4085946" y="6442535"/>
            <a:ext cx="972108" cy="145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r>
              <a:rPr lang="de-DE" sz="700" b="0" i="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www.openskimr.eu</a:t>
            </a:r>
            <a:endParaRPr lang="de-DE" sz="800" b="0" i="0" baseline="0" dirty="0">
              <a:solidFill>
                <a:schemeClr val="accent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01" y="6345891"/>
            <a:ext cx="409028" cy="3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044" y="497205"/>
            <a:ext cx="3536156" cy="323165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350044" y="1423035"/>
            <a:ext cx="3536156" cy="553998"/>
          </a:xfrm>
        </p:spPr>
        <p:txBody>
          <a:bodyPr/>
          <a:lstStyle>
            <a:lvl1pPr>
              <a:defRPr sz="1800" b="1" i="0" baseline="0">
                <a:solidFill>
                  <a:srgbClr val="5E6D7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414338" y="4075585"/>
            <a:ext cx="1543050" cy="692497"/>
          </a:xfrm>
        </p:spPr>
        <p:txBody>
          <a:bodyPr/>
          <a:lstStyle>
            <a:lvl1pPr>
              <a:defRPr sz="1500" b="1" i="0" baseline="0">
                <a:solidFill>
                  <a:srgbClr val="41A3DB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350044" y="2451736"/>
            <a:ext cx="8336756" cy="276999"/>
          </a:xfrm>
        </p:spPr>
        <p:txBody>
          <a:bodyPr/>
          <a:lstStyle>
            <a:lvl1pPr>
              <a:defRPr baseline="0">
                <a:solidFill>
                  <a:srgbClr val="101E2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Marcador de gráfico 30"/>
          <p:cNvSpPr>
            <a:spLocks noGrp="1"/>
          </p:cNvSpPr>
          <p:nvPr>
            <p:ph type="chart" sz="quarter" idx="15"/>
          </p:nvPr>
        </p:nvSpPr>
        <p:spPr>
          <a:xfrm>
            <a:off x="2214562" y="3017520"/>
            <a:ext cx="5272088" cy="276999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es-ES"/>
          </a:p>
        </p:txBody>
      </p:sp>
      <p:sp>
        <p:nvSpPr>
          <p:cNvPr id="1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15250" y="6377805"/>
            <a:ext cx="243000" cy="291600"/>
          </a:xfrm>
          <a:prstGeom prst="rect">
            <a:avLst/>
          </a:prstGeom>
          <a:solidFill>
            <a:srgbClr val="41A3DB"/>
          </a:solidFill>
        </p:spPr>
        <p:txBody>
          <a:bodyPr vert="horz" lIns="55385" tIns="27693" rIns="55385" bIns="27693" rtlCol="0" anchor="ctr" anchorCtr="1"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fld id="{B8840FCE-83AE-41CB-95EA-9FB305F34BF5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Rechteck 8"/>
          <p:cNvSpPr/>
          <p:nvPr userDrawn="1"/>
        </p:nvSpPr>
        <p:spPr>
          <a:xfrm>
            <a:off x="4085946" y="6442535"/>
            <a:ext cx="972108" cy="145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r>
              <a:rPr lang="de-DE" sz="700" b="0" i="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www.openskimr.eu</a:t>
            </a:r>
            <a:endParaRPr lang="de-DE" sz="800" b="0" i="0" baseline="0" dirty="0">
              <a:solidFill>
                <a:schemeClr val="accent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01" y="6345891"/>
            <a:ext cx="409028" cy="3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0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71738" y="2717825"/>
            <a:ext cx="4286250" cy="2585323"/>
          </a:xfrm>
        </p:spPr>
        <p:txBody>
          <a:bodyPr/>
          <a:lstStyle>
            <a:lvl1pPr algn="ctr">
              <a:defRPr sz="4200" cap="all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2728913" y="3470821"/>
            <a:ext cx="3771900" cy="553998"/>
          </a:xfrm>
        </p:spPr>
        <p:txBody>
          <a:bodyPr lIns="0" tIns="0" rIns="0" bIns="0"/>
          <a:lstStyle>
            <a:lvl1pPr algn="ctr">
              <a:defRPr sz="18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0326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38" y="497205"/>
            <a:ext cx="3536156" cy="323165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414338" y="1423035"/>
            <a:ext cx="3536156" cy="553998"/>
          </a:xfrm>
        </p:spPr>
        <p:txBody>
          <a:bodyPr/>
          <a:lstStyle>
            <a:lvl1pPr>
              <a:defRPr sz="1800" b="1" i="0" baseline="0">
                <a:solidFill>
                  <a:srgbClr val="5E6D73"/>
                </a:solidFill>
                <a:latin typeface="Droid Sans" panose="020B0606030804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5"/>
          </p:nvPr>
        </p:nvSpPr>
        <p:spPr>
          <a:xfrm>
            <a:off x="346182" y="2628543"/>
            <a:ext cx="2593181" cy="55399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s-ES"/>
          </a:p>
        </p:txBody>
      </p:sp>
      <p:sp>
        <p:nvSpPr>
          <p:cNvPr id="18" name="Holder 3"/>
          <p:cNvSpPr>
            <a:spLocks noGrp="1"/>
          </p:cNvSpPr>
          <p:nvPr>
            <p:ph idx="1"/>
          </p:nvPr>
        </p:nvSpPr>
        <p:spPr>
          <a:xfrm>
            <a:off x="350044" y="4918721"/>
            <a:ext cx="258932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 kern="0"/>
              <a:t>Formatvorlagen des Textmasters bearbeiten</a:t>
            </a:r>
          </a:p>
          <a:p>
            <a:pPr lvl="1"/>
            <a:r>
              <a:rPr lang="de-DE" kern="0"/>
              <a:t>Zweite Ebene</a:t>
            </a:r>
          </a:p>
          <a:p>
            <a:pPr lvl="2"/>
            <a:r>
              <a:rPr lang="de-DE" kern="0"/>
              <a:t>Dritte Ebene</a:t>
            </a:r>
          </a:p>
          <a:p>
            <a:pPr lvl="3"/>
            <a:r>
              <a:rPr lang="de-DE" kern="0"/>
              <a:t>Vierte Ebene</a:t>
            </a:r>
          </a:p>
          <a:p>
            <a:pPr lvl="4"/>
            <a:r>
              <a:rPr lang="de-DE" kern="0"/>
              <a:t>Fünfte Ebene</a:t>
            </a:r>
            <a:endParaRPr dirty="0"/>
          </a:p>
        </p:txBody>
      </p:sp>
      <p:sp>
        <p:nvSpPr>
          <p:cNvPr id="19" name="Holder 3"/>
          <p:cNvSpPr>
            <a:spLocks noGrp="1"/>
          </p:cNvSpPr>
          <p:nvPr>
            <p:ph idx="18"/>
          </p:nvPr>
        </p:nvSpPr>
        <p:spPr>
          <a:xfrm>
            <a:off x="3261497" y="4893235"/>
            <a:ext cx="258932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 kern="0"/>
              <a:t>Formatvorlagen des Textmasters bearbeiten</a:t>
            </a:r>
          </a:p>
          <a:p>
            <a:pPr lvl="1"/>
            <a:r>
              <a:rPr lang="de-DE" kern="0"/>
              <a:t>Zweite Ebene</a:t>
            </a:r>
          </a:p>
          <a:p>
            <a:pPr lvl="2"/>
            <a:r>
              <a:rPr lang="de-DE" kern="0"/>
              <a:t>Dritte Ebene</a:t>
            </a:r>
          </a:p>
          <a:p>
            <a:pPr lvl="3"/>
            <a:r>
              <a:rPr lang="de-DE" kern="0"/>
              <a:t>Vierte Ebene</a:t>
            </a:r>
          </a:p>
          <a:p>
            <a:pPr lvl="4"/>
            <a:r>
              <a:rPr lang="de-DE" kern="0"/>
              <a:t>Fünfte Ebene</a:t>
            </a:r>
            <a:endParaRPr dirty="0"/>
          </a:p>
        </p:txBody>
      </p:sp>
      <p:sp>
        <p:nvSpPr>
          <p:cNvPr id="20" name="Holder 3"/>
          <p:cNvSpPr>
            <a:spLocks noGrp="1"/>
          </p:cNvSpPr>
          <p:nvPr>
            <p:ph idx="19"/>
          </p:nvPr>
        </p:nvSpPr>
        <p:spPr>
          <a:xfrm>
            <a:off x="6136674" y="4893235"/>
            <a:ext cx="258932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 kern="0"/>
              <a:t>Formatvorlagen des Textmasters bearbeiten</a:t>
            </a:r>
          </a:p>
          <a:p>
            <a:pPr lvl="1"/>
            <a:r>
              <a:rPr lang="de-DE" kern="0"/>
              <a:t>Zweite Ebene</a:t>
            </a:r>
          </a:p>
          <a:p>
            <a:pPr lvl="2"/>
            <a:r>
              <a:rPr lang="de-DE" kern="0"/>
              <a:t>Dritte Ebene</a:t>
            </a:r>
          </a:p>
          <a:p>
            <a:pPr lvl="3"/>
            <a:r>
              <a:rPr lang="de-DE" kern="0"/>
              <a:t>Vierte Ebene</a:t>
            </a:r>
          </a:p>
          <a:p>
            <a:pPr lvl="4"/>
            <a:r>
              <a:rPr lang="de-DE" kern="0"/>
              <a:t>Fünfte Ebene</a:t>
            </a:r>
            <a:endParaRPr dirty="0"/>
          </a:p>
        </p:txBody>
      </p:sp>
      <p:sp>
        <p:nvSpPr>
          <p:cNvPr id="21" name="Marcador de posición de imagen 6"/>
          <p:cNvSpPr>
            <a:spLocks noGrp="1"/>
          </p:cNvSpPr>
          <p:nvPr>
            <p:ph type="pic" sz="quarter" idx="20"/>
          </p:nvPr>
        </p:nvSpPr>
        <p:spPr>
          <a:xfrm>
            <a:off x="3257249" y="2628543"/>
            <a:ext cx="2593181" cy="55399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s-ES"/>
          </a:p>
        </p:txBody>
      </p:sp>
      <p:sp>
        <p:nvSpPr>
          <p:cNvPr id="22" name="Marcador de posición de imagen 6"/>
          <p:cNvSpPr>
            <a:spLocks noGrp="1"/>
          </p:cNvSpPr>
          <p:nvPr>
            <p:ph type="pic" sz="quarter" idx="21"/>
          </p:nvPr>
        </p:nvSpPr>
        <p:spPr>
          <a:xfrm>
            <a:off x="6136674" y="2628543"/>
            <a:ext cx="2593181" cy="55399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s-ES"/>
          </a:p>
        </p:txBody>
      </p:sp>
      <p:sp>
        <p:nvSpPr>
          <p:cNvPr id="13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15250" y="6377805"/>
            <a:ext cx="243000" cy="291600"/>
          </a:xfrm>
          <a:prstGeom prst="rect">
            <a:avLst/>
          </a:prstGeom>
          <a:solidFill>
            <a:srgbClr val="41A3DB"/>
          </a:solidFill>
        </p:spPr>
        <p:txBody>
          <a:bodyPr vert="horz" lIns="55385" tIns="27693" rIns="55385" bIns="27693" rtlCol="0" anchor="ctr" anchorCtr="1"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fld id="{B8840FCE-83AE-41CB-95EA-9FB305F34BF5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085946" y="6442535"/>
            <a:ext cx="972108" cy="145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r>
              <a:rPr lang="de-DE" sz="700" b="0" i="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www.openskimr.eu</a:t>
            </a:r>
            <a:endParaRPr lang="de-DE" sz="800" b="0" i="0" baseline="0" dirty="0">
              <a:solidFill>
                <a:schemeClr val="accent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01" y="6345891"/>
            <a:ext cx="409028" cy="3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4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044" y="497206"/>
            <a:ext cx="267890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41A3DB"/>
                </a:solidFill>
                <a:latin typeface="Open Sans Light"/>
                <a:cs typeface="Open Sans 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198" y="2268779"/>
            <a:ext cx="824560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ES" kern="0" dirty="0"/>
              <a:t>Editar el estilo de texto del patrón</a:t>
            </a:r>
          </a:p>
          <a:p>
            <a:pPr lvl="1"/>
            <a:r>
              <a:rPr lang="es-ES" kern="0" dirty="0">
                <a:solidFill>
                  <a:sysClr val="windowText" lastClr="000000"/>
                </a:solidFill>
              </a:rPr>
              <a:t>Segundo nivel</a:t>
            </a:r>
          </a:p>
          <a:p>
            <a:pPr lvl="2"/>
            <a:r>
              <a:rPr lang="es-ES" kern="0" dirty="0">
                <a:solidFill>
                  <a:sysClr val="windowText" lastClr="000000"/>
                </a:solidFill>
              </a:rPr>
              <a:t>Tercer nivel</a:t>
            </a:r>
          </a:p>
          <a:p>
            <a:pPr lvl="3"/>
            <a:r>
              <a:rPr lang="es-ES" kern="0" dirty="0">
                <a:solidFill>
                  <a:sysClr val="windowText" lastClr="000000"/>
                </a:solidFill>
              </a:rPr>
              <a:t>Cuarto nivel</a:t>
            </a:r>
          </a:p>
          <a:p>
            <a:pPr lvl="4"/>
            <a:r>
              <a:rPr lang="es-ES" kern="0" dirty="0">
                <a:solidFill>
                  <a:sysClr val="windowText" lastClr="000000"/>
                </a:solidFill>
              </a:rPr>
              <a:t>Quinto nivel</a:t>
            </a:r>
          </a:p>
          <a:p>
            <a:endParaRPr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15250" y="6345356"/>
            <a:ext cx="243000" cy="291600"/>
          </a:xfrm>
          <a:prstGeom prst="rect">
            <a:avLst/>
          </a:prstGeom>
          <a:solidFill>
            <a:srgbClr val="41A3DB"/>
          </a:solidFill>
        </p:spPr>
        <p:txBody>
          <a:bodyPr vert="horz" lIns="55385" tIns="27693" rIns="55385" bIns="27693" rtlCol="0" anchor="ctr"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fld id="{B8840FCE-83AE-41CB-95EA-9FB305F34BF5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7" name="Rechteck 6"/>
          <p:cNvSpPr/>
          <p:nvPr userDrawn="1"/>
        </p:nvSpPr>
        <p:spPr>
          <a:xfrm>
            <a:off x="4085946" y="6442535"/>
            <a:ext cx="972108" cy="145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85" tIns="27693" rIns="55385" bIns="27693" rtlCol="0" anchor="ctr"/>
          <a:lstStyle/>
          <a:p>
            <a:pPr algn="ctr"/>
            <a:r>
              <a:rPr lang="de-DE" sz="700" b="0" i="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www.openskimr.eu</a:t>
            </a:r>
            <a:endParaRPr lang="de-DE" sz="800" b="0" i="0" baseline="0" dirty="0">
              <a:solidFill>
                <a:schemeClr val="accent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1" r:id="rId2"/>
    <p:sldLayoutId id="2147483667" r:id="rId3"/>
    <p:sldLayoutId id="2147483668" r:id="rId4"/>
    <p:sldLayoutId id="2147483669" r:id="rId5"/>
    <p:sldLayoutId id="2147483681" r:id="rId6"/>
    <p:sldLayoutId id="2147483674" r:id="rId7"/>
    <p:sldLayoutId id="2147483670" r:id="rId8"/>
    <p:sldLayoutId id="2147483675" r:id="rId9"/>
    <p:sldLayoutId id="2147483663" r:id="rId10"/>
    <p:sldLayoutId id="2147483671" r:id="rId11"/>
    <p:sldLayoutId id="2147483676" r:id="rId12"/>
    <p:sldLayoutId id="2147483672" r:id="rId13"/>
    <p:sldLayoutId id="2147483677" r:id="rId14"/>
    <p:sldLayoutId id="2147483673" r:id="rId15"/>
    <p:sldLayoutId id="2147483678" r:id="rId16"/>
    <p:sldLayoutId id="2147483679" r:id="rId17"/>
    <p:sldLayoutId id="2147483682" r:id="rId18"/>
    <p:sldLayoutId id="2147483665" r:id="rId19"/>
  </p:sldLayoutIdLst>
  <p:hf hdr="0" ftr="0" dt="0"/>
  <p:txStyles>
    <p:titleStyle>
      <a:lvl1pPr eaLnBrk="1" hangingPunct="1">
        <a:defRPr cap="all" baseline="0">
          <a:latin typeface="+mj-lt"/>
          <a:ea typeface="+mj-ea"/>
          <a:cs typeface="+mj-cs"/>
        </a:defRPr>
      </a:lvl1pPr>
    </p:titleStyle>
    <p:bodyStyle>
      <a:lvl1pPr marL="0" eaLnBrk="1" hangingPunct="1">
        <a:defRPr baseline="0">
          <a:solidFill>
            <a:srgbClr val="3F4E53"/>
          </a:solidFill>
          <a:latin typeface="Open Sans" panose="020B0606030504020204" pitchFamily="34" charset="0"/>
          <a:ea typeface="+mn-ea"/>
          <a:cs typeface="+mn-cs"/>
        </a:defRPr>
      </a:lvl1pPr>
      <a:lvl2pPr marL="276926" eaLnBrk="1" hangingPunct="1">
        <a:defRPr b="1" i="0" baseline="0">
          <a:solidFill>
            <a:srgbClr val="3F4E53"/>
          </a:solidFill>
          <a:latin typeface="Droid Sans" panose="020B0606030804020204" pitchFamily="34" charset="0"/>
          <a:ea typeface="+mn-ea"/>
          <a:cs typeface="+mn-cs"/>
        </a:defRPr>
      </a:lvl2pPr>
      <a:lvl3pPr marL="553852" eaLnBrk="1" hangingPunct="1">
        <a:defRPr baseline="0">
          <a:solidFill>
            <a:srgbClr val="3F4E53"/>
          </a:solidFill>
          <a:latin typeface="Open Sans" panose="020B0606030504020204" pitchFamily="34" charset="0"/>
          <a:ea typeface="+mn-ea"/>
          <a:cs typeface="+mn-cs"/>
        </a:defRPr>
      </a:lvl3pPr>
      <a:lvl4pPr marL="830778" eaLnBrk="1" hangingPunct="1">
        <a:defRPr sz="1000" b="1" i="0" baseline="0">
          <a:solidFill>
            <a:srgbClr val="3F4E53"/>
          </a:solidFill>
          <a:latin typeface="Droid Sans" panose="020B0606030804020204" pitchFamily="34" charset="0"/>
          <a:ea typeface="+mn-ea"/>
          <a:cs typeface="+mn-cs"/>
        </a:defRPr>
      </a:lvl4pPr>
      <a:lvl5pPr marL="1107704" eaLnBrk="1" hangingPunct="1">
        <a:defRPr sz="800" baseline="0">
          <a:solidFill>
            <a:srgbClr val="3F4E53"/>
          </a:solidFill>
          <a:latin typeface="Open Sans" panose="020B0606030504020204" pitchFamily="34" charset="0"/>
          <a:ea typeface="+mn-ea"/>
          <a:cs typeface="+mn-cs"/>
        </a:defRPr>
      </a:lvl5pPr>
      <a:lvl6pPr marL="1384630" eaLnBrk="1" hangingPunct="1">
        <a:defRPr>
          <a:latin typeface="+mn-lt"/>
          <a:ea typeface="+mn-ea"/>
          <a:cs typeface="+mn-cs"/>
        </a:defRPr>
      </a:lvl6pPr>
      <a:lvl7pPr marL="1661556" eaLnBrk="1" hangingPunct="1">
        <a:defRPr>
          <a:latin typeface="+mn-lt"/>
          <a:ea typeface="+mn-ea"/>
          <a:cs typeface="+mn-cs"/>
        </a:defRPr>
      </a:lvl7pPr>
      <a:lvl8pPr marL="1938482" eaLnBrk="1" hangingPunct="1">
        <a:defRPr>
          <a:latin typeface="+mn-lt"/>
          <a:ea typeface="+mn-ea"/>
          <a:cs typeface="+mn-cs"/>
        </a:defRPr>
      </a:lvl8pPr>
      <a:lvl9pPr marL="2215408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26" eaLnBrk="1" hangingPunct="1">
        <a:defRPr>
          <a:latin typeface="+mn-lt"/>
          <a:ea typeface="+mn-ea"/>
          <a:cs typeface="+mn-cs"/>
        </a:defRPr>
      </a:lvl2pPr>
      <a:lvl3pPr marL="553852" eaLnBrk="1" hangingPunct="1">
        <a:defRPr>
          <a:latin typeface="+mn-lt"/>
          <a:ea typeface="+mn-ea"/>
          <a:cs typeface="+mn-cs"/>
        </a:defRPr>
      </a:lvl3pPr>
      <a:lvl4pPr marL="830778" eaLnBrk="1" hangingPunct="1">
        <a:defRPr>
          <a:latin typeface="+mn-lt"/>
          <a:ea typeface="+mn-ea"/>
          <a:cs typeface="+mn-cs"/>
        </a:defRPr>
      </a:lvl4pPr>
      <a:lvl5pPr marL="1107704" eaLnBrk="1" hangingPunct="1">
        <a:defRPr>
          <a:latin typeface="+mn-lt"/>
          <a:ea typeface="+mn-ea"/>
          <a:cs typeface="+mn-cs"/>
        </a:defRPr>
      </a:lvl5pPr>
      <a:lvl6pPr marL="1384630" eaLnBrk="1" hangingPunct="1">
        <a:defRPr>
          <a:latin typeface="+mn-lt"/>
          <a:ea typeface="+mn-ea"/>
          <a:cs typeface="+mn-cs"/>
        </a:defRPr>
      </a:lvl6pPr>
      <a:lvl7pPr marL="1661556" eaLnBrk="1" hangingPunct="1">
        <a:defRPr>
          <a:latin typeface="+mn-lt"/>
          <a:ea typeface="+mn-ea"/>
          <a:cs typeface="+mn-cs"/>
        </a:defRPr>
      </a:lvl7pPr>
      <a:lvl8pPr marL="1938482" eaLnBrk="1" hangingPunct="1">
        <a:defRPr>
          <a:latin typeface="+mn-lt"/>
          <a:ea typeface="+mn-ea"/>
          <a:cs typeface="+mn-cs"/>
        </a:defRPr>
      </a:lvl8pPr>
      <a:lvl9pPr marL="2215408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solidFill>
            <a:srgbClr val="C00000"/>
          </a:solidFill>
        </p:spPr>
        <p:txBody>
          <a:bodyPr/>
          <a:lstStyle/>
          <a:p>
            <a:fld id="{B8840FCE-83AE-41CB-95EA-9FB305F34BF5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25292" y="1019662"/>
            <a:ext cx="4390724" cy="553998"/>
          </a:xfrm>
        </p:spPr>
        <p:txBody>
          <a:bodyPr/>
          <a:lstStyle/>
          <a:p>
            <a:r>
              <a:rPr lang="de-AT" dirty="0" smtClean="0">
                <a:latin typeface="Calibri" charset="0"/>
                <a:ea typeface="Calibri" charset="0"/>
                <a:cs typeface="Calibri" charset="0"/>
              </a:rPr>
              <a:t>VOICE CONTROLLED</a:t>
            </a:r>
            <a:br>
              <a:rPr lang="de-AT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de-AT" dirty="0" smtClean="0">
                <a:latin typeface="Calibri" charset="0"/>
                <a:ea typeface="Calibri" charset="0"/>
                <a:cs typeface="Calibri" charset="0"/>
              </a:rPr>
              <a:t>VIRTUAL ASSISTANT</a:t>
            </a:r>
            <a:endParaRPr lang="de-AT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96940" y="404664"/>
            <a:ext cx="3050924" cy="553998"/>
          </a:xfrm>
        </p:spPr>
        <p:txBody>
          <a:bodyPr/>
          <a:lstStyle/>
          <a:p>
            <a:r>
              <a:rPr lang="de-AT" sz="3600" dirty="0" smtClean="0">
                <a:solidFill>
                  <a:srgbClr val="C00000"/>
                </a:solidFill>
                <a:latin typeface="+mj-lt"/>
              </a:rPr>
              <a:t>VASSIST</a:t>
            </a:r>
            <a:endParaRPr lang="de-AT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83798" y="2419722"/>
            <a:ext cx="8093700" cy="4185761"/>
          </a:xfrm>
        </p:spPr>
        <p:txBody>
          <a:bodyPr/>
          <a:lstStyle/>
          <a:p>
            <a:pPr algn="l"/>
            <a:r>
              <a:rPr lang="en-US" sz="1800" dirty="0" err="1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vASSIST</a:t>
            </a:r>
            <a:r>
              <a:rPr lang="en-US" sz="1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– Voice Controlled Assistive Care and </a:t>
            </a:r>
            <a:r>
              <a:rPr lang="en-US" sz="1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Communication </a:t>
            </a:r>
          </a:p>
          <a:p>
            <a:pPr algn="l"/>
            <a:r>
              <a:rPr lang="en-US" sz="1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Services </a:t>
            </a:r>
            <a:r>
              <a:rPr lang="en-US" sz="1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for the </a:t>
            </a:r>
            <a:r>
              <a:rPr lang="en-US" sz="1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Home</a:t>
            </a:r>
            <a:endParaRPr lang="en-US" sz="1400" dirty="0" smtClean="0">
              <a:solidFill>
                <a:srgbClr val="C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l"/>
            <a:endParaRPr lang="en-US" sz="1400" dirty="0">
              <a:solidFill>
                <a:srgbClr val="C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en-US" sz="1400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Key objectives: </a:t>
            </a:r>
          </a:p>
          <a:p>
            <a:pPr algn="just"/>
            <a:endParaRPr lang="en-US" sz="1400" b="0" dirty="0" smtClean="0">
              <a:latin typeface="Calibri" charset="0"/>
              <a:ea typeface="Calibri" charset="0"/>
              <a:cs typeface="Calibri" charset="0"/>
            </a:endParaRPr>
          </a:p>
          <a:p>
            <a:pPr marL="553852" lvl="1" indent="-276926" algn="just">
              <a:buFont typeface="Arial" panose="020B0604020202020204" pitchFamily="34" charset="0"/>
              <a:buChar char="•"/>
            </a:pPr>
            <a:r>
              <a:rPr lang="en-US" sz="1400" b="0" i="1" dirty="0" smtClean="0">
                <a:latin typeface="Calibri" charset="0"/>
                <a:ea typeface="Calibri" charset="0"/>
                <a:cs typeface="Calibri" charset="0"/>
              </a:rPr>
              <a:t>Provide </a:t>
            </a:r>
            <a:r>
              <a:rPr lang="en-US" sz="1400" b="0" i="1" dirty="0">
                <a:latin typeface="Calibri" charset="0"/>
                <a:ea typeface="Calibri" charset="0"/>
                <a:cs typeface="Calibri" charset="0"/>
              </a:rPr>
              <a:t>specific 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voice controlled Home Care and Communication Services </a:t>
            </a:r>
            <a:r>
              <a:rPr lang="en-US" sz="1400" b="0" i="1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sz="1400" b="0" i="1" dirty="0" smtClean="0">
                <a:latin typeface="Calibri" charset="0"/>
                <a:ea typeface="Calibri" charset="0"/>
                <a:cs typeface="Calibri" charset="0"/>
              </a:rPr>
              <a:t>seniors </a:t>
            </a:r>
            <a:r>
              <a:rPr lang="en-US" sz="1400" b="0" i="1" dirty="0">
                <a:latin typeface="Calibri" charset="0"/>
                <a:ea typeface="Calibri" charset="0"/>
                <a:cs typeface="Calibri" charset="0"/>
              </a:rPr>
              <a:t>suffering from 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chronic diseases </a:t>
            </a:r>
            <a:r>
              <a:rPr lang="en-US" sz="1400" b="0" i="1" dirty="0" smtClean="0">
                <a:latin typeface="Calibri" charset="0"/>
                <a:ea typeface="Calibri" charset="0"/>
                <a:cs typeface="Calibri" charset="0"/>
              </a:rPr>
              <a:t>and/or 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persons suffering from (fine) motor skills </a:t>
            </a:r>
            <a:r>
              <a:rPr lang="en-US" sz="1400" i="1" dirty="0" smtClean="0">
                <a:latin typeface="Calibri" charset="0"/>
                <a:ea typeface="Calibri" charset="0"/>
                <a:cs typeface="Calibri" charset="0"/>
              </a:rPr>
              <a:t>restrictions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400" b="0" i="1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53852" lvl="1" indent="-276926" algn="just">
              <a:buFont typeface="Arial" panose="020B0604020202020204" pitchFamily="34" charset="0"/>
              <a:buChar char="•"/>
            </a:pPr>
            <a:endParaRPr lang="de-AT" sz="1400" b="0" i="1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53852" lvl="1" indent="-276926" algn="just">
              <a:buFont typeface="Arial" panose="020B0604020202020204" pitchFamily="34" charset="0"/>
              <a:buChar char="•"/>
            </a:pPr>
            <a:r>
              <a:rPr lang="en-US" sz="1400" b="0" i="1" dirty="0">
                <a:latin typeface="Calibri" charset="0"/>
                <a:ea typeface="Calibri" charset="0"/>
                <a:cs typeface="Calibri" charset="0"/>
              </a:rPr>
              <a:t>Develop 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simplified and adapted interface </a:t>
            </a:r>
            <a:r>
              <a:rPr lang="en-US" sz="1400" b="0" i="1" dirty="0">
                <a:latin typeface="Calibri" charset="0"/>
                <a:ea typeface="Calibri" charset="0"/>
                <a:cs typeface="Calibri" charset="0"/>
              </a:rPr>
              <a:t>variants for 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tele-medical and communication applications </a:t>
            </a:r>
            <a:r>
              <a:rPr lang="en-US" sz="1400" b="0" i="1" dirty="0">
                <a:latin typeface="Calibri" charset="0"/>
                <a:ea typeface="Calibri" charset="0"/>
                <a:cs typeface="Calibri" charset="0"/>
              </a:rPr>
              <a:t>using 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multilingual natural speech </a:t>
            </a:r>
            <a:r>
              <a:rPr lang="en-US" sz="1400" b="0" i="1" dirty="0">
                <a:latin typeface="Calibri" charset="0"/>
                <a:ea typeface="Calibri" charset="0"/>
                <a:cs typeface="Calibri" charset="0"/>
              </a:rPr>
              <a:t>and voice interaction (and supportive graphical user interfaces where necessary</a:t>
            </a:r>
            <a:r>
              <a:rPr lang="en-US" sz="1400" b="0" i="1" dirty="0" smtClean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marL="553852" lvl="1" indent="-276926" algn="just">
              <a:buFont typeface="Arial" panose="020B0604020202020204" pitchFamily="34" charset="0"/>
              <a:buChar char="•"/>
            </a:pP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  <a:p>
            <a:pPr marL="553852" lvl="1" indent="-276926" algn="just">
              <a:buFont typeface="Arial" panose="020B0604020202020204" pitchFamily="34" charset="0"/>
              <a:buChar char="•"/>
            </a:pPr>
            <a:r>
              <a:rPr lang="en-US" sz="1400" b="0" i="1" dirty="0" smtClean="0">
                <a:latin typeface="Calibri" charset="0"/>
                <a:ea typeface="Calibri" charset="0"/>
                <a:cs typeface="Calibri" charset="0"/>
              </a:rPr>
              <a:t>Enhance </a:t>
            </a:r>
            <a:r>
              <a:rPr lang="en-US" sz="1400" b="0" i="1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perceived quality of healthcare services </a:t>
            </a:r>
            <a:r>
              <a:rPr lang="en-US" sz="1400" b="0" i="1" dirty="0" smtClean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400" b="0" i="1" dirty="0">
                <a:latin typeface="Calibri" charset="0"/>
                <a:ea typeface="Calibri" charset="0"/>
                <a:cs typeface="Calibri" charset="0"/>
              </a:rPr>
              <a:t>enable a 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reduction in the costs related </a:t>
            </a:r>
            <a:r>
              <a:rPr lang="en-US" sz="1400" b="0" i="1" dirty="0">
                <a:latin typeface="Calibri" charset="0"/>
                <a:ea typeface="Calibri" charset="0"/>
                <a:cs typeface="Calibri" charset="0"/>
              </a:rPr>
              <a:t>to their production and delivery by achieving 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channel independence </a:t>
            </a:r>
            <a:r>
              <a:rPr lang="en-US" sz="1400" b="0" i="1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sz="1400" b="0" i="1" dirty="0" smtClean="0">
                <a:latin typeface="Calibri" charset="0"/>
                <a:ea typeface="Calibri" charset="0"/>
                <a:cs typeface="Calibri" charset="0"/>
              </a:rPr>
              <a:t>delivery. </a:t>
            </a:r>
            <a:endParaRPr lang="de-AT" sz="1400" b="0" i="1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1400" b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en-US" sz="1400" b="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en-US" sz="1400" b="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en-US" sz="1400" b="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/>
            <a:endParaRPr lang="de-AT" sz="1200" b="0" dirty="0">
              <a:solidFill>
                <a:srgbClr val="41A3DB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1700808"/>
            <a:ext cx="1750800" cy="26161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01.12.2011 </a:t>
            </a:r>
            <a:r>
              <a:rPr lang="en-US" b="1" dirty="0"/>
              <a:t>– </a:t>
            </a:r>
            <a:r>
              <a:rPr lang="en-US" b="1" dirty="0" smtClean="0"/>
              <a:t>30.11.2014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266" y="6377806"/>
            <a:ext cx="605126" cy="29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852" y="6365568"/>
            <a:ext cx="266429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rgbClr val="C00000"/>
                </a:solidFill>
              </a:rPr>
              <a:t>vassist.tech-experience.at</a:t>
            </a:r>
            <a:r>
              <a:rPr lang="en-US" sz="800" dirty="0" smtClean="0">
                <a:solidFill>
                  <a:srgbClr val="C00000"/>
                </a:solidFill>
              </a:rPr>
              <a:t>/</a:t>
            </a:r>
            <a:r>
              <a:rPr lang="en-US" sz="800" dirty="0" err="1" smtClean="0">
                <a:solidFill>
                  <a:srgbClr val="C00000"/>
                </a:solidFill>
              </a:rPr>
              <a:t>project_overview</a:t>
            </a:r>
            <a:r>
              <a:rPr lang="en-US" sz="800" dirty="0">
                <a:solidFill>
                  <a:srgbClr val="C00000"/>
                </a:solidFill>
              </a:rPr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342235"/>
            <a:ext cx="4147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9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Austrian </a:t>
            </a:r>
            <a:r>
              <a:rPr lang="en-US" sz="9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Institute of </a:t>
            </a:r>
            <a:r>
              <a:rPr lang="en-US" sz="9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Technology GmbH, Austria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Institut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Mines-Télécom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France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err="1" smtClean="0">
                <a:latin typeface="Calibri" charset="0"/>
                <a:ea typeface="Calibri" charset="0"/>
                <a:cs typeface="Calibri" charset="0"/>
              </a:rPr>
              <a:t>Ecole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Supérieure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d’Ingénieurs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Electronique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900" dirty="0" err="1" smtClean="0">
                <a:latin typeface="Calibri" charset="0"/>
                <a:ea typeface="Calibri" charset="0"/>
                <a:cs typeface="Calibri" charset="0"/>
              </a:rPr>
              <a:t>Electrotechnique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France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I&amp;S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Integrazioni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Sistemi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SpA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Italy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err="1" smtClean="0">
                <a:latin typeface="Calibri" charset="0"/>
                <a:ea typeface="Calibri" charset="0"/>
                <a:cs typeface="Calibri" charset="0"/>
              </a:rPr>
              <a:t>Shankaa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France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ASICA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Électronique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 smtClean="0">
                <a:latin typeface="Calibri" charset="0"/>
                <a:ea typeface="Calibri" charset="0"/>
                <a:cs typeface="Calibri" charset="0"/>
              </a:rPr>
              <a:t>Industrielle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France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PL.O.T 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EDV-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Planungs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- und </a:t>
            </a:r>
            <a:r>
              <a:rPr lang="en-US" sz="900" dirty="0" err="1" smtClean="0">
                <a:latin typeface="Calibri" charset="0"/>
                <a:ea typeface="Calibri" charset="0"/>
                <a:cs typeface="Calibri" charset="0"/>
              </a:rPr>
              <a:t>HandelsGesmbH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Austria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AP-HP 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- Assistance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Publique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des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Hôpitaux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Paris,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France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EURAG,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Austria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err="1" smtClean="0">
                <a:latin typeface="Calibri" charset="0"/>
                <a:ea typeface="Calibri" charset="0"/>
                <a:cs typeface="Calibri" charset="0"/>
              </a:rPr>
              <a:t>MobyView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France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400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940" y="404664"/>
            <a:ext cx="3266948" cy="553998"/>
          </a:xfrm>
        </p:spPr>
        <p:txBody>
          <a:bodyPr/>
          <a:lstStyle/>
          <a:p>
            <a:r>
              <a:rPr lang="de-AT" sz="3600" dirty="0">
                <a:solidFill>
                  <a:srgbClr val="FA9019"/>
                </a:solidFill>
                <a:latin typeface="+mj-lt"/>
              </a:rPr>
              <a:t>OPENSKIMR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25292" y="1019662"/>
            <a:ext cx="4390724" cy="553998"/>
          </a:xfrm>
        </p:spPr>
        <p:txBody>
          <a:bodyPr/>
          <a:lstStyle/>
          <a:p>
            <a:r>
              <a:rPr lang="de-AT" dirty="0">
                <a:latin typeface="Calibri" charset="0"/>
                <a:ea typeface="Calibri" charset="0"/>
                <a:cs typeface="Calibri" charset="0"/>
              </a:rPr>
              <a:t>OPEN EUROPEAN </a:t>
            </a:r>
          </a:p>
          <a:p>
            <a:r>
              <a:rPr lang="de-AT" dirty="0">
                <a:latin typeface="Calibri" charset="0"/>
                <a:ea typeface="Calibri" charset="0"/>
                <a:cs typeface="Calibri" charset="0"/>
              </a:rPr>
              <a:t>SKILL MATCH MAKER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83798" y="2419722"/>
            <a:ext cx="8093700" cy="3231654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rgbClr val="FA9019"/>
                </a:solidFill>
                <a:latin typeface="Calibri" charset="0"/>
                <a:ea typeface="Calibri" charset="0"/>
                <a:cs typeface="Calibri" charset="0"/>
              </a:rPr>
              <a:t>OpenSKIMR – Open European Skill Match Maker</a:t>
            </a:r>
          </a:p>
          <a:p>
            <a:pPr algn="just"/>
            <a:endParaRPr lang="en-US" sz="1400" b="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Key objectives: </a:t>
            </a:r>
            <a:endParaRPr lang="en-US" sz="1400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de-AT" sz="1200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53852" lvl="1" indent="-276926">
              <a:buFont typeface="Arial" panose="020B0604020202020204" pitchFamily="34" charset="0"/>
              <a:buChar char="•"/>
            </a:pP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Build on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the latest version of the European classification system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ESCO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(European Skills, Competences, Qualifications and Occupations).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ESCO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is part of the Europe 2020 Strategy and therefore an ongoing project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serving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various stakeholders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400" b="0" i="1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de-AT" sz="1400" b="0" i="1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53852" lvl="1" indent="-276926">
              <a:buFont typeface="Arial" panose="020B0604020202020204" pitchFamily="34" charset="0"/>
              <a:buChar char="•"/>
            </a:pP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Develop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set of algorithms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that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matches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talent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skill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sets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fitting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occupations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assigned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jobs. In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addition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suggest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learnings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, which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may help close a calculated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skill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gap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by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proposing personal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learning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career routes for future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STEM talents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553852" lvl="1" indent="-276926">
              <a:buFont typeface="Arial" panose="020B0604020202020204" pitchFamily="34" charset="0"/>
              <a:buChar char="•"/>
            </a:pPr>
            <a:endParaRPr lang="en-US" sz="1400" b="0" i="1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53852" lvl="1" indent="-276926">
              <a:buFont typeface="Arial" panose="020B0604020202020204" pitchFamily="34" charset="0"/>
              <a:buChar char="•"/>
            </a:pP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Facilitate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dialog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between the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labor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market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and the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education/training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sector.</a:t>
            </a:r>
          </a:p>
          <a:p>
            <a:pPr lvl="1"/>
            <a:endParaRPr lang="de-AT" sz="1200" b="0" dirty="0">
              <a:solidFill>
                <a:srgbClr val="41A3DB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solidFill>
            <a:srgbClr val="FA9019"/>
          </a:solidFill>
        </p:spPr>
        <p:txBody>
          <a:bodyPr/>
          <a:lstStyle/>
          <a:p>
            <a:fld id="{B8840FCE-83AE-41CB-95EA-9FB305F34BF5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700808"/>
            <a:ext cx="1750800" cy="261610"/>
          </a:xfrm>
          <a:prstGeom prst="rect">
            <a:avLst/>
          </a:prstGeom>
          <a:noFill/>
          <a:ln w="12700">
            <a:solidFill>
              <a:srgbClr val="FA9019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01.11.2015 – 31.10.2017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6365566"/>
            <a:ext cx="129614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rgbClr val="FA9019"/>
                </a:solidFill>
              </a:rPr>
              <a:t>www.openskimr.eu</a:t>
            </a:r>
            <a:endParaRPr lang="en-US" sz="800" dirty="0">
              <a:solidFill>
                <a:srgbClr val="FA901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42235"/>
            <a:ext cx="41474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900" b="1" dirty="0" err="1" smtClean="0">
                <a:solidFill>
                  <a:srgbClr val="FA9019"/>
                </a:solidFill>
                <a:latin typeface="Calibri" charset="0"/>
                <a:ea typeface="Calibri" charset="0"/>
                <a:cs typeface="Calibri" charset="0"/>
              </a:rPr>
              <a:t>PDAgroup</a:t>
            </a:r>
            <a:r>
              <a:rPr lang="en-US" sz="900" dirty="0">
                <a:solidFill>
                  <a:srgbClr val="FA9019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 smtClean="0">
                <a:solidFill>
                  <a:srgbClr val="FA9019"/>
                </a:solidFill>
                <a:latin typeface="Calibri" charset="0"/>
                <a:ea typeface="Calibri" charset="0"/>
                <a:cs typeface="Calibri" charset="0"/>
              </a:rPr>
              <a:t>Austria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MCI 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Management Center Innsbruck, </a:t>
            </a:r>
            <a:r>
              <a:rPr lang="en-US" sz="900" b="1" dirty="0">
                <a:latin typeface="Calibri" charset="0"/>
                <a:ea typeface="Calibri" charset="0"/>
                <a:cs typeface="Calibri" charset="0"/>
              </a:rPr>
              <a:t>Austria </a:t>
            </a:r>
            <a:endParaRPr lang="en-US" sz="900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 err="1" smtClean="0">
                <a:latin typeface="Calibri" charset="0"/>
                <a:ea typeface="Calibri" charset="0"/>
                <a:cs typeface="Calibri" charset="0"/>
              </a:rPr>
              <a:t>Telefónica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Educación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Digital S.L.U.,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Spain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DIGITALEUROPE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Belgium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European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Schoolnet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>
                <a:latin typeface="Calibri" charset="0"/>
                <a:ea typeface="Calibri" charset="0"/>
                <a:cs typeface="Calibri" charset="0"/>
              </a:rPr>
              <a:t>Belgium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200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solidFill>
            <a:srgbClr val="7030A0"/>
          </a:solidFill>
        </p:spPr>
        <p:txBody>
          <a:bodyPr/>
          <a:lstStyle/>
          <a:p>
            <a:fld id="{B8840FCE-83AE-41CB-95EA-9FB305F34BF5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96940" y="404664"/>
            <a:ext cx="2906908" cy="553998"/>
          </a:xfrm>
        </p:spPr>
        <p:txBody>
          <a:bodyPr/>
          <a:lstStyle/>
          <a:p>
            <a:pPr algn="l"/>
            <a:r>
              <a:rPr lang="de-AT" sz="36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EMPATHIC</a:t>
            </a:r>
            <a:endParaRPr lang="de-AT" sz="3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25292" y="1019662"/>
            <a:ext cx="4390724" cy="553998"/>
          </a:xfrm>
        </p:spPr>
        <p:txBody>
          <a:bodyPr/>
          <a:lstStyle/>
          <a:p>
            <a:r>
              <a:rPr lang="de-AT" dirty="0" smtClean="0">
                <a:latin typeface="Calibri" charset="0"/>
                <a:ea typeface="Calibri" charset="0"/>
                <a:cs typeface="Calibri" charset="0"/>
              </a:rPr>
              <a:t>ADVANCED </a:t>
            </a:r>
            <a:endParaRPr lang="de-AT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de-AT" dirty="0" smtClean="0">
                <a:latin typeface="Calibri" charset="0"/>
                <a:ea typeface="Calibri" charset="0"/>
                <a:cs typeface="Calibri" charset="0"/>
              </a:rPr>
              <a:t>VIRTUAL COACH</a:t>
            </a:r>
            <a:endParaRPr lang="de-AT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700808"/>
            <a:ext cx="1750800" cy="26161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01.11.2017 – 31.10.2020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83798" y="2419722"/>
            <a:ext cx="8093700" cy="3323987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EMPATHIC </a:t>
            </a:r>
            <a:r>
              <a:rPr lang="en-US" sz="18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– </a:t>
            </a:r>
            <a:r>
              <a:rPr lang="en-US" sz="1800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Empathic, Expressive, Advanced Virtual Coach to Improve</a:t>
            </a:r>
            <a:br>
              <a:rPr lang="en-US" sz="1800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800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Independent Healthy-Life-Years of the Elderly</a:t>
            </a:r>
            <a:endParaRPr lang="en-US" sz="18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1400" b="0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1400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Key objectives: </a:t>
            </a:r>
            <a:endParaRPr lang="en-US" sz="1400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12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1200" b="0" i="1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53852" lvl="1" indent="-276926" algn="just">
              <a:buFont typeface="Arial" panose="020B0604020202020204" pitchFamily="34" charset="0"/>
              <a:buChar char="•"/>
            </a:pP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Design a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virtual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coach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for the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healthy-senior user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which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enhances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well-being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through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creating awareness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of a user’s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physical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status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improves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diet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nutritional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habits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by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proposing physical exercises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promoting social activities.</a:t>
            </a:r>
          </a:p>
          <a:p>
            <a:pPr marL="553852" lvl="1" indent="-276926" algn="just">
              <a:buFont typeface="Arial" panose="020B0604020202020204" pitchFamily="34" charset="0"/>
              <a:buChar char="•"/>
            </a:pPr>
            <a:endParaRPr lang="de-AT" sz="1400" b="0" i="1" dirty="0" smtClean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53852" lvl="1" indent="-276926" algn="just">
              <a:buFont typeface="Arial" panose="020B0604020202020204" pitchFamily="34" charset="0"/>
              <a:buChar char="•"/>
            </a:pP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Supply the coach with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incorporated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non-intrusive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privacy-preserving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empathic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expressive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interaction technologies.</a:t>
            </a:r>
          </a:p>
          <a:p>
            <a:pPr marL="553852" lvl="1" indent="-276926" algn="just">
              <a:buFont typeface="Arial" panose="020B0604020202020204" pitchFamily="34" charset="0"/>
              <a:buChar char="•"/>
            </a:pPr>
            <a:endParaRPr lang="en-US" sz="1400" b="0" i="1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53852" lvl="1" indent="-276926" algn="just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Evaluate/validate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the effectiveness of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designs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against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users’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personalized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acceptance 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affordance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criteria</a:t>
            </a:r>
            <a:r>
              <a:rPr lang="en-US" sz="1400" b="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 (such as the ability to adapt to users’ underlying mood) assessed through 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various 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Key </a:t>
            </a:r>
            <a:r>
              <a:rPr lang="en-US" sz="1400" i="1" dirty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Performance Indicators (KPI</a:t>
            </a:r>
            <a:r>
              <a:rPr lang="en-US" sz="140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sz="1400" b="0" i="1" dirty="0" smtClean="0">
                <a:solidFill>
                  <a:srgbClr val="494453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de-AT" sz="1400" b="0" i="1" dirty="0">
              <a:solidFill>
                <a:srgbClr val="49445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36" y="6377805"/>
            <a:ext cx="520255" cy="29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342235"/>
            <a:ext cx="3600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9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Universidad del </a:t>
            </a:r>
            <a:r>
              <a:rPr lang="en-US" sz="9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País</a:t>
            </a:r>
            <a:r>
              <a:rPr lang="en-US" sz="9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Vasco</a:t>
            </a:r>
            <a:r>
              <a:rPr lang="en-US" sz="900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Spain</a:t>
            </a:r>
            <a:endParaRPr lang="en-US" sz="900" b="1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OSATEK,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Spain</a:t>
            </a:r>
            <a:endParaRPr lang="en-US" sz="900" b="1" dirty="0"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Oslo University 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Hospital,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Norway</a:t>
            </a:r>
            <a:endParaRPr lang="en-US" sz="900" b="1" dirty="0"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e-Seniors 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Association,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France</a:t>
            </a:r>
            <a:endParaRPr lang="en-US" sz="900" b="1" dirty="0"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Tunstall Healthcare 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Ltd.,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UK</a:t>
            </a:r>
            <a:endParaRPr lang="en-US" sz="900" b="1" dirty="0"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Technion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– Israel Institute of 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Technology,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Israel </a:t>
            </a:r>
            <a:endParaRPr lang="en-US" sz="900" b="1" dirty="0"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Intelligent Voice 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Ltd.,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UK</a:t>
            </a:r>
            <a:endParaRPr lang="en-US" sz="900" b="1" dirty="0"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Acapela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Group 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S.A.,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Belgium</a:t>
            </a:r>
            <a:endParaRPr lang="en-US" sz="900" b="1" dirty="0"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Institut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 smtClean="0">
                <a:latin typeface="Calibri" charset="0"/>
                <a:ea typeface="Calibri" charset="0"/>
                <a:cs typeface="Calibri" charset="0"/>
              </a:rPr>
              <a:t>Mines-Télécom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France</a:t>
            </a:r>
            <a:endParaRPr lang="en-US" sz="900" b="1" dirty="0"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Seconda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Universita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̀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degli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Studi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en-US" sz="900" dirty="0" smtClean="0">
                <a:latin typeface="Calibri" charset="0"/>
                <a:ea typeface="Calibri" charset="0"/>
                <a:cs typeface="Calibri" charset="0"/>
              </a:rPr>
              <a:t>Napoli, </a:t>
            </a:r>
            <a:r>
              <a:rPr lang="en-US" sz="900" b="1" dirty="0" smtClean="0">
                <a:latin typeface="Calibri" charset="0"/>
                <a:ea typeface="Calibri" charset="0"/>
                <a:cs typeface="Calibri" charset="0"/>
              </a:rPr>
              <a:t>Italy</a:t>
            </a:r>
            <a:endParaRPr lang="en-US" sz="900" b="1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6365566"/>
            <a:ext cx="129614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7030A0"/>
                </a:solidFill>
              </a:rPr>
              <a:t>w</a:t>
            </a:r>
            <a:r>
              <a:rPr lang="en-US" sz="800" dirty="0" smtClean="0">
                <a:solidFill>
                  <a:srgbClr val="7030A0"/>
                </a:solidFill>
              </a:rPr>
              <a:t>ebsite TBA</a:t>
            </a:r>
            <a:endParaRPr lang="en-US" sz="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8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penskimr">
      <a:dk1>
        <a:srgbClr val="001820"/>
      </a:dk1>
      <a:lt1>
        <a:srgbClr val="FFFFFF"/>
      </a:lt1>
      <a:dk2>
        <a:srgbClr val="DFE0E2"/>
      </a:dk2>
      <a:lt2>
        <a:srgbClr val="EFEFF0"/>
      </a:lt2>
      <a:accent1>
        <a:srgbClr val="41A3DB"/>
      </a:accent1>
      <a:accent2>
        <a:srgbClr val="F79031"/>
      </a:accent2>
      <a:accent3>
        <a:srgbClr val="BF61C7"/>
      </a:accent3>
      <a:accent4>
        <a:srgbClr val="AEEA00"/>
      </a:accent4>
      <a:accent5>
        <a:srgbClr val="3F4E53"/>
      </a:accent5>
      <a:accent6>
        <a:srgbClr val="F79646"/>
      </a:accent6>
      <a:hlink>
        <a:srgbClr val="F8B060"/>
      </a:hlink>
      <a:folHlink>
        <a:srgbClr val="41A3D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PENSKIMR_PPT_01.pptx" id="{DD15F9EB-DF25-4173-8B68-6BC8F6771B56}" vid="{1CBAA0E4-5C67-4DEA-94CC-34D40AD4993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</Template>
  <TotalTime>80</TotalTime>
  <Words>399</Words>
  <Application>Microsoft Macintosh PowerPoint</Application>
  <PresentationFormat>Présentation à l'écran (4:3)</PresentationFormat>
  <Paragraphs>74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Office</vt:lpstr>
      <vt:lpstr>VASSIST</vt:lpstr>
      <vt:lpstr>OPENSKIMR</vt:lpstr>
      <vt:lpstr>EMPATHIC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Dania Radi</dc:creator>
  <cp:lastModifiedBy>Gérard Chollet</cp:lastModifiedBy>
  <cp:revision>611</cp:revision>
  <cp:lastPrinted>2016-09-21T12:35:46Z</cp:lastPrinted>
  <dcterms:created xsi:type="dcterms:W3CDTF">2016-08-04T07:04:43Z</dcterms:created>
  <dcterms:modified xsi:type="dcterms:W3CDTF">2017-10-29T20:00:07Z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2016-05-25T00:00:00Z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2016-06-20T00:00:00Z</vt:filetime>
  </property>
</Properties>
</file>